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13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mars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3530" y="273435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 home and neighborhood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7722" y="360556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what belongs to you and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746" y="453869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possessive adjectives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940" y="5334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expressions with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3530" y="6172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</a:t>
            </a:r>
            <a:r>
              <a:rPr lang="en-US" sz="2800" dirty="0" smtClean="0">
                <a:latin typeface="Kristen ITC" pitchFamily="66" charset="0"/>
              </a:rPr>
              <a:t>the </a:t>
            </a:r>
            <a:r>
              <a:rPr lang="en-US" sz="2800" smtClean="0">
                <a:latin typeface="Kristen ITC" pitchFamily="66" charset="0"/>
              </a:rPr>
              <a:t>adjectives beautiful, old, and new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45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61</cp:revision>
  <dcterms:created xsi:type="dcterms:W3CDTF">2011-09-14T23:22:57Z</dcterms:created>
  <dcterms:modified xsi:type="dcterms:W3CDTF">2012-03-13T13:10:27Z</dcterms:modified>
</cp:coreProperties>
</file>